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8" r:id="rId10"/>
    <p:sldId id="269" r:id="rId11"/>
    <p:sldId id="271" r:id="rId12"/>
    <p:sldId id="270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A9CE-58DC-4B40-98DF-1C97376143BF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CA79B-468E-4BB2-9409-ACC58E923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467544" y="1844824"/>
            <a:ext cx="8208912" cy="345638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822793"/>
              </a:avLst>
            </a:prstTxWarp>
            <a:spAutoFit/>
            <a:scene3d>
              <a:camera prst="orthographicFront"/>
              <a:lightRig rig="threePt" dir="t"/>
            </a:scene3d>
            <a:sp3d extrusionH="25400" contourW="6350"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Выпускники – наша гордость!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26" name="Picture 2" descr="Z:\2019-ILNAZ-519\svitolk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276872"/>
            <a:ext cx="3441700" cy="3902075"/>
          </a:xfrm>
          <a:prstGeom prst="rect">
            <a:avLst/>
          </a:prstGeom>
          <a:noFill/>
        </p:spPr>
      </p:pic>
      <p:pic>
        <p:nvPicPr>
          <p:cNvPr id="1028" name="Picture 4" descr="Z:\2019-ILNAZ-519\ramka-bez-fona_13.png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0" y="4124"/>
            <a:ext cx="9144000" cy="6853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1"/>
          <a:stretch/>
        </p:blipFill>
        <p:spPr bwMode="auto">
          <a:xfrm>
            <a:off x="442876" y="444536"/>
            <a:ext cx="2160240" cy="330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2304255" cy="352633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-180528" y="3838440"/>
            <a:ext cx="3635896" cy="40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500" b="1" dirty="0" err="1">
                <a:latin typeface="Times New Roman"/>
                <a:ea typeface="Calibri"/>
              </a:rPr>
              <a:t>Набиуллин</a:t>
            </a:r>
            <a:r>
              <a:rPr lang="ru-RU" sz="1500" b="1" dirty="0">
                <a:latin typeface="Times New Roman"/>
                <a:ea typeface="Calibri"/>
              </a:rPr>
              <a:t> </a:t>
            </a:r>
            <a:r>
              <a:rPr lang="ru-RU" sz="1500" b="1" dirty="0" smtClean="0">
                <a:latin typeface="Times New Roman"/>
                <a:ea typeface="Calibri"/>
              </a:rPr>
              <a:t>Ахмат </a:t>
            </a:r>
            <a:r>
              <a:rPr lang="ru-RU" sz="1500" b="1" dirty="0" err="1" smtClean="0">
                <a:latin typeface="Times New Roman"/>
                <a:ea typeface="Calibri"/>
              </a:rPr>
              <a:t>Альтапович</a:t>
            </a:r>
            <a:endParaRPr lang="ru-RU" sz="15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59832" y="332656"/>
            <a:ext cx="5832648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Набиуллин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Ахмат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Альтапович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родился 2 января 1960 году в деревне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Арбаш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Балтасинского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района РТ.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Закончил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Карадуванскую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восьмилетнюю школу. Когда учился в школе, выступал за школу по лыжным гонкам, легкоатлетическому кроссу и по хоккею с шайбой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1975-1978 год учился в ССПТУ-9 посёлка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Урняк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Арского района РТ. Во время летних каникул работал в колхозе имени Калинина помощником комбайнера .Выступал за сборную команду по лыжным гонкам и легкоатлетическому кроссу за училище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1979-1981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г.г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служба  в рядах СА ВВ МВД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СССР. Входил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 сборную дивизии по лыжным гонкам, по легкой атлетике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Неоднократно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становился чемпионом дивизии по подъёму переворотов на перекладине, по легкоатлетическому кроссу и лыжным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гонкам. С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1981-1983 года работал в тресте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Камдорстрой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города Набережные Челны инструктором по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спорту. В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1983 году согласно решению комсомола был направлен в ОВД Комсомольского района города Набережные Челны на должность милиционера.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 1983-2011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г.г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работал в разных должностях в системе МВД РТ по городу Набережные Челны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Ушёл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 пенсию в  звании подполковника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Во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время работы в ОВД  заочно обучался и закончил ЕССШМ МВД СССР ( 1987-1990) по профессии Юрист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Во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время учебы выступал за сборную команду по лыжным гонкам и легкоатлетическому кроссу на Первенстве учебных заведений МВД СССР. 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 1994-1999 заочно  обучался в Камском государственном институте физической культуре . Получил профессию « Специалист по физической культуре и спорту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». Долгие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годы работал в ФСО « Динамо» в должности старшего инспектора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– методиста. В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2011-2012 годы  был начальником учебного кабинета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С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2023 года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председателем городского Совета ветеранов по всем видам спорта города Набережные Челны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7198" y="4318362"/>
            <a:ext cx="854528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Является многократным чемпионом и призёром по служебно- прикладным видам спорта, по подтягиванию на перекладине в соревнованиях правоохранительных органов РТ, среди ветеранов чемпионата России и РТ по легкой атлетике, участник двух чемпионатов Мира по легкой атлетике среди ветеранов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2002 году в составе сборной России стал бронзовым призёром по суточному бегу в Франции.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Многократный победитель и призёр во многих легкоатлетических пробегах , которые проводились в городах России.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Участник легкоатлетических пробегов: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Набережные Челны -Миасс ;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Набережные Челны - Балтаси;</a:t>
            </a:r>
          </a:p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Набережные Челны - Казань.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членом Президиума федерации легкой атлетики РТ среди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ветеранов.Удостоен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многих государственных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наград.Женат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Жена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Набиуллина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Расима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Шариповна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Воспитали и вырастили троих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детей. Альбина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- 1983 г.р., работает учителем по русскому языку и литературе во второй гимназии города Набережные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Челны.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1983 г.р., работает следователем в полиции, майор полиции;</a:t>
            </a:r>
          </a:p>
          <a:p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Рамзия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- 1994 г.р., работает заместителем директора в третьей школе города Набережные Челны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Имеет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пять внуков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настоящее время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проживает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 городе Набережные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Челны. Принимал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участие в боевых действиях в Чечне в 1995 году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Является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участником боевых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действий. Мастер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спорта России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15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-22206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22916" y="4149080"/>
            <a:ext cx="3635896" cy="747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500" b="1" dirty="0" err="1">
                <a:latin typeface="Times New Roman"/>
                <a:ea typeface="Calibri"/>
              </a:rPr>
              <a:t>Тимергалиев</a:t>
            </a:r>
            <a:r>
              <a:rPr lang="ru-RU" sz="1500" b="1" dirty="0">
                <a:latin typeface="Times New Roman"/>
                <a:ea typeface="Calibri"/>
              </a:rPr>
              <a:t>   </a:t>
            </a:r>
            <a:endParaRPr lang="ru-RU" sz="1500" b="1" dirty="0" smtClean="0">
              <a:latin typeface="Times New Roman"/>
              <a:ea typeface="Calibri"/>
            </a:endParaRPr>
          </a:p>
          <a:p>
            <a:pPr algn="ctr">
              <a:lnSpc>
                <a:spcPct val="150000"/>
              </a:lnSpc>
            </a:pPr>
            <a:r>
              <a:rPr lang="ru-RU" sz="1500" b="1" dirty="0" err="1" smtClean="0">
                <a:latin typeface="Times New Roman"/>
                <a:ea typeface="Calibri"/>
              </a:rPr>
              <a:t>Ильфир</a:t>
            </a:r>
            <a:r>
              <a:rPr lang="ru-RU" sz="1500" b="1" dirty="0" smtClean="0">
                <a:latin typeface="Times New Roman"/>
                <a:ea typeface="Calibri"/>
              </a:rPr>
              <a:t>   </a:t>
            </a:r>
            <a:r>
              <a:rPr lang="ru-RU" sz="1500" b="1" dirty="0" err="1">
                <a:latin typeface="Times New Roman"/>
                <a:ea typeface="Calibri"/>
              </a:rPr>
              <a:t>Канафиевич</a:t>
            </a:r>
            <a:r>
              <a:rPr lang="ru-RU" sz="1500" b="1" dirty="0">
                <a:latin typeface="Times New Roman"/>
                <a:ea typeface="Calibri"/>
              </a:rPr>
              <a:t> </a:t>
            </a:r>
            <a:endParaRPr lang="ru-RU" sz="15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139952" y="1043114"/>
            <a:ext cx="4176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Тимергалиев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Ильфир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Канафиевич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родился 1 октября 1970 года Арском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лестничестве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Арского района Республики Татарстан.</a:t>
            </a:r>
          </a:p>
          <a:p>
            <a:pPr indent="1778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Выпускник 1989 года.</a:t>
            </a:r>
          </a:p>
          <a:p>
            <a:pPr indent="1778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1986 по 1989 годы обучался в ССПТУ №9 по специальности «тракторист машинист широкого профиля», 1989 -1991 годы – служба в рядах вооруженных сил Советской Армии .</a:t>
            </a:r>
          </a:p>
          <a:p>
            <a:pPr indent="1778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1992 по 2018 годы – работа в ГБУ «Арский Лесхоз» лесоводом. За многолетний плодотворный труд в 2017 году присвоено почетное звание «Заслуженный лесовод Республики Татарстан»</a:t>
            </a:r>
          </a:p>
        </p:txBody>
      </p:sp>
      <p:pic>
        <p:nvPicPr>
          <p:cNvPr id="1026" name="Picture 2" descr="C:\Users\химия\Desktop\юбилей 80\Тимергалиев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5" t="14553" r="20486" b="3983"/>
          <a:stretch/>
        </p:blipFill>
        <p:spPr bwMode="auto">
          <a:xfrm>
            <a:off x="583314" y="838289"/>
            <a:ext cx="3016078" cy="309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809" y="622745"/>
            <a:ext cx="3334079" cy="35263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4000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42921" y="4525220"/>
            <a:ext cx="1939158" cy="791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latin typeface="Times New Roman"/>
                <a:ea typeface="Calibri"/>
              </a:rPr>
              <a:t>Бикбаев </a:t>
            </a:r>
            <a:r>
              <a:rPr lang="ru-RU" sz="1600" b="1" dirty="0" err="1">
                <a:latin typeface="Times New Roman"/>
                <a:ea typeface="Calibri"/>
              </a:rPr>
              <a:t>Фанис</a:t>
            </a:r>
            <a:r>
              <a:rPr lang="ru-RU" sz="1600" b="1" dirty="0">
                <a:latin typeface="Times New Roman"/>
                <a:ea typeface="Calibri"/>
              </a:rPr>
              <a:t> </a:t>
            </a:r>
            <a:r>
              <a:rPr lang="ru-RU" sz="1600" b="1" dirty="0" err="1">
                <a:latin typeface="Times New Roman"/>
                <a:ea typeface="Calibri"/>
              </a:rPr>
              <a:t>Мухаметович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47864" y="764704"/>
            <a:ext cx="5256584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Фанис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Мухаметович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Бикбаев родился 18 января 1961 года в посёлке Починок-Поник Арского района Республики Татарстан. Учился в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СПТУ-9 в </a:t>
            </a:r>
            <a:r>
              <a:rPr lang="ru-RU" sz="1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п.Урняк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Арского района. 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Вооруженные Силы СССР призван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27.11.1979 г.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Арским РВК.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 Республике Афганистан с февраля 1980.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Фанис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Бикбаев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неоднократно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участвовал в боевых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операциях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Он добросовестно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исполнял свой воинский долг. Ценой свей жизни он сохранил жизнь боевых товарищей. 24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декабря 1980 г.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во время боя огнем из автомата прикрывал водителя, устранявшего неисправность боевой машины.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6 марта 1981г.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 бою с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противником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был смертельно ранен.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За мужество и отвагу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награжден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медалью "За отвагу" (посмертно).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Похоронен в пос. Починок-Поник.</a:t>
            </a: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Сизинской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средней школе Арского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района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установлена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мемориальная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доска.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15" y="828627"/>
            <a:ext cx="250507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300" y="606910"/>
            <a:ext cx="2867503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366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Z:\2019-ILNAZ-519\kitapdefter-forumgazel (15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924944"/>
            <a:ext cx="3240360" cy="2717499"/>
          </a:xfrm>
          <a:prstGeom prst="rect">
            <a:avLst/>
          </a:prstGeom>
          <a:noFill/>
        </p:spPr>
      </p:pic>
      <p:pic>
        <p:nvPicPr>
          <p:cNvPr id="3076" name="Picture 4" descr="Z:\2019-ILNAZ-519\d3250fbf3dd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5157192"/>
            <a:ext cx="1171575" cy="1428750"/>
          </a:xfrm>
          <a:prstGeom prst="rect">
            <a:avLst/>
          </a:prstGeom>
          <a:noFill/>
        </p:spPr>
      </p:pic>
      <p:pic>
        <p:nvPicPr>
          <p:cNvPr id="12" name="Picture 4" descr="Z:\2019-ILNAZ-519\ramka-bez-fona_13.png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/>
          <a:stretch>
            <a:fillRect/>
          </a:stretch>
        </p:blipFill>
        <p:spPr bwMode="auto">
          <a:xfrm>
            <a:off x="0" y="4124"/>
            <a:ext cx="9144000" cy="6853876"/>
          </a:xfrm>
          <a:prstGeom prst="rect">
            <a:avLst/>
          </a:prstGeom>
          <a:noFill/>
        </p:spPr>
      </p:pic>
      <p:sp>
        <p:nvSpPr>
          <p:cNvPr id="15" name="Содержимое 2"/>
          <p:cNvSpPr>
            <a:spLocks noGrp="1"/>
          </p:cNvSpPr>
          <p:nvPr>
            <p:ph idx="1"/>
          </p:nvPr>
        </p:nvSpPr>
        <p:spPr>
          <a:xfrm>
            <a:off x="1038436" y="1530254"/>
            <a:ext cx="7067128" cy="1900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Не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стоит тратить жизнь свою на пустяки,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Ведь мы живём под властью времени летящего.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большим мечтам стремись, преградам вопреки,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Успеть достичь их — вот удача настоящая.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8"/>
            <a:ext cx="4074661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836712"/>
            <a:ext cx="4427984" cy="2448272"/>
          </a:xfrm>
        </p:spPr>
        <p:txBody>
          <a:bodyPr anchor="t" anchorCtr="0">
            <a:normAutofit/>
          </a:bodyPr>
          <a:lstStyle/>
          <a:p>
            <a:pPr>
              <a:buNone/>
            </a:pPr>
            <a:r>
              <a:rPr lang="ru-RU" sz="5600" dirty="0" smtClean="0"/>
              <a:t>    </a:t>
            </a:r>
            <a:r>
              <a:rPr lang="en-US" sz="5600" dirty="0"/>
              <a:t> </a:t>
            </a:r>
            <a:r>
              <a:rPr lang="en-US" sz="5600" dirty="0" smtClean="0"/>
              <a:t>    </a:t>
            </a:r>
            <a:endParaRPr lang="ru-RU" dirty="0"/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539552" y="4149080"/>
            <a:ext cx="4464496" cy="31683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5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67544" y="3936537"/>
            <a:ext cx="828092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Ренат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Мансурович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апреля 2001 года по сентябрь 2004 года работал преподавателем специальных дисциплин. С сентября 2004г. по март 2013г. работал заместителем директора по учёбно-производственной работе.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 2010 года по 2012 год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Ренат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Мансурович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прошёл переподготовку в ТИПКА («Татарский институт переподготовки кадров агропромышленного комплекса») по специальности: «Экономика сельскохозяйственного производства».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 марта 2013 года по апрель 2017 года работал заместителем начальника отдела инженерно-технического обеспечения агропромышленного комплекса Министерства сельского хозяйства и продовольствия Республики Татарстан.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 апреля 2017 года до 2022 года Ренат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Мансурович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работает начальником управления сельского хозяйства и продовольствия Министерства сельского хозяйства и продовольствия Республики Татарстан в Арском муниципальном районе РТ.</a:t>
            </a: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2022 года работает руководителем исполнительного комитета Арского муниципального района.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Награды:</a:t>
            </a: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Почетная грамота – Министерства образования и науки Республики Татарстан. </a:t>
            </a:r>
          </a:p>
          <a:p>
            <a:pPr marR="0" lvl="0" indent="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Почетная грамота – Министерства сельского хозяйства и продовольствия Республики Татарстан. (2010 г. и 2015г.)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548680"/>
            <a:ext cx="3888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200" dirty="0" smtClean="0"/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Родился 18 июня 1977 года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п.Урняк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Арского района, ТАССР. </a:t>
            </a:r>
          </a:p>
          <a:p>
            <a:pPr algn="just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1984г. по 1992г. обучался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Лесхозской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восьмилетней школе Арского района. </a:t>
            </a:r>
          </a:p>
          <a:p>
            <a:pPr algn="just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1992 году поступил в ПЛ-77 Арского района. В 1996 году окончил учебное заведение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 специальности «Техник-механик». В период учёбы в лицее весной и летом во время практики работал на тракторе и комбайне. </a:t>
            </a: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С 1996 года по 1998 год служил в рядах вооруженных сил РФ.</a:t>
            </a:r>
          </a:p>
          <a:p>
            <a:pPr algn="just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1999г. по 2004г. учился в Казанской государственной сельскохозяйственной академии по специальности «Механизация сельского хозяйства» Получил квалификацию «Инженер-механик».</a:t>
            </a:r>
          </a:p>
          <a:p>
            <a:pPr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В марте 1999 года начал работать в ПЛ-77 водителем. С июня 1999 года по апрель 2001 года работал мастером производственного обучения.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467544" y="3429000"/>
            <a:ext cx="4546848" cy="490066"/>
          </a:xfrm>
        </p:spPr>
        <p:txBody>
          <a:bodyPr>
            <a:normAutofit/>
          </a:bodyPr>
          <a:lstStyle/>
          <a:p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Гатиятов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Ренат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Мансурович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60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36816" y="-135396"/>
            <a:ext cx="2952328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774" y="3793414"/>
            <a:ext cx="3024336" cy="34605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Салахов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Шайдулла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sz="1400" dirty="0">
                <a:latin typeface="+mn-lt"/>
              </a:rPr>
              <a:t/>
            </a:r>
            <a:br>
              <a:rPr lang="ru-RU" sz="1400" dirty="0">
                <a:latin typeface="+mn-lt"/>
              </a:rPr>
            </a:br>
            <a:endParaRPr lang="ru-RU" sz="14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545211"/>
            <a:ext cx="5256584" cy="3456384"/>
          </a:xfrm>
        </p:spPr>
        <p:txBody>
          <a:bodyPr wrap="square" lIns="0" tIns="0" rIns="0" bIns="0" anchor="t">
            <a:noAutofit/>
          </a:bodyPr>
          <a:lstStyle/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Родился 2 января 1957 года в селе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Сикертан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Арского района, ТАССР.</a:t>
            </a:r>
          </a:p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1975 году окончил СПТУ №9,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п.Урняк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Арского района.</a:t>
            </a:r>
          </a:p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1977 года по 1981 год проходил учёбу в Казанском государственном педагогическом институте по специальности «Физического воспитание» и получил квалификацию «Учитель физической культуры».</a:t>
            </a:r>
          </a:p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1974-1975 гг.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Шайдулла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работал учителем физкультуры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Сизинской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школы, с.Сиза Арского района ТАССР.</a:t>
            </a:r>
          </a:p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1975-1977 гг. прошёл службу в рядах Советской Армии.</a:t>
            </a:r>
          </a:p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1981-1985 гг. работал учителем физкультуры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Сизинской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школе, с.Сиза Арского района ТАССР. С 1985 года 1989 год становится тренером преподавателем в Арской ДЮСШ, п.г.т. Арск. В 1989-1993 гг. старший тренер в Арской ДЮСШ, п.г.т. Арск. С 1993 года  по1999 год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Шайдулла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работал председателем колхоза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Турнали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Арского района, с.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Турнали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Арского района РТ</a:t>
            </a:r>
          </a:p>
          <a:p>
            <a:pPr marL="0" indent="2667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1999-2001 гг. являлся первым заместителем главы администрации - начальником управления сельского хозяйства и продовольствия Арского района, п.г.т. Арск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/>
              <a:t>    </a:t>
            </a:r>
            <a:endParaRPr lang="ru-RU" sz="1200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7544" y="1628800"/>
            <a:ext cx="4690864" cy="3845024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69" name="Picture 1" descr="Салахов Шайдулла Имамович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2788458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67544" y="4005064"/>
            <a:ext cx="8208912" cy="345638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67544" y="4149080"/>
            <a:ext cx="8280920" cy="345638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lvl="0" indent="355600" algn="just">
              <a:spcBef>
                <a:spcPct val="20000"/>
              </a:spcBef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2001 по 2004 гг.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Шайдулла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работал директором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Урнякского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профессионального лицея № 77, пос.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Урняк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Арского района РТ.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2004-2013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гг. и по сей день является Директором ООО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Барс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Агро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», с. Смак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Корса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Арского района РТ (С 19.09.2013 года переименовалась в ООО «Агрокомплекс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Барс», с. Смак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Корса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Арского района РТ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).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настоящее время общий стаж работы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Шайдуллы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Имамовича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составляет 42 года и 7 месяцев. Стаж в Холдинге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Барс» составляет 14 лет.</a:t>
            </a:r>
          </a:p>
          <a:p>
            <a:pPr lvl="0" indent="355600" algn="just">
              <a:spcBef>
                <a:spcPct val="20000"/>
              </a:spcBef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Шайдулла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2004 году удостоился звания «Заслуженный учитель Республики Татарстан», а в 2009 году «Заслуженный работник сельского хозяйства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Также имеет множество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наград: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Медаль  1000-е г.Казани -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13.10.2005г.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Почетная грамота Президента РТ - ноябрь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2005г.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Благодарственное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Всероссийской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политической партии «Единая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Россия»2007г.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Почетная грамота  Министерства сельского хозяйства Российской Федерации – 2008, 2015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гг.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.) Почетная грамота Министерства  СХ и П РТ- октябрь  2002г.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Диплом Министерства Сельского хозяйства и продовольствия Республики Татарстан - 2007г.</a:t>
            </a:r>
          </a:p>
          <a:p>
            <a:pPr lvl="0" indent="355600" algn="just">
              <a:spcBef>
                <a:spcPct val="20000"/>
              </a:spcBef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Шайдулла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является депутатом районного Совета Арского муниципального района РТ, а также депутатом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Сизинского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сельского поселения Арского муниципального района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РТ.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</a:t>
            </a:r>
          </a:p>
        </p:txBody>
      </p:sp>
      <p:pic>
        <p:nvPicPr>
          <p:cNvPr id="15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774" y="535109"/>
            <a:ext cx="3024336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764704"/>
            <a:ext cx="3960440" cy="4896544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Родился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21 марта 1964 года в деревне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Кышкар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Арского района, ТАССР.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С 1979г. по 1982г. обучался в СПТУ №9,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п.Урняк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Во время учебы в СПТУ посещал секции борьбы и занимался в клубе танцами.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 С 1982г. по 1984г. служил в рядах вооруженных сил Советской Армии в ГДР. С 1984 года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Фаргат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Талгатович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начал работать инспектором ГАИ в Казани в чине старшина.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В 1985 году поступил в милицейскую школу в городе Орёл.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Окончив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учёбу в 1987 году в чине лейтенанта, продолжил службу в ГАИ.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Фаргат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Талгатович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 1988 году становится начальником ГАИ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Балтасинкого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района, ТАССР.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Проработав на должности 27 лет вышел на пенсию в 2015 году в чине подполковника. На данный момент проживает в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Балтасинском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районе РТ.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   За время службы был удостоен множества наград и благодарственных писем от Главного управления по обеспечению безопасности дорожного движения Министерства внутренних дел Российской Федерации, а также от Управления ГИБДД МВД по Республике Татарстан.</a:t>
            </a:r>
          </a:p>
          <a:p>
            <a:pPr marL="0">
              <a:spcBef>
                <a:spcPts val="0"/>
              </a:spcBef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Шафигуллин Фаргат Талгатович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373438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11560" y="3645024"/>
            <a:ext cx="3394720" cy="508918"/>
          </a:xfrm>
        </p:spPr>
        <p:txBody>
          <a:bodyPr>
            <a:normAutofit/>
          </a:bodyPr>
          <a:lstStyle/>
          <a:p>
            <a:r>
              <a:rPr lang="ru-RU" sz="1600" b="1" dirty="0" err="1">
                <a:latin typeface="+mn-lt"/>
              </a:rPr>
              <a:t>Шафигуллин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b="1" dirty="0" err="1">
                <a:latin typeface="+mn-lt"/>
              </a:rPr>
              <a:t>Фаргат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b="1" dirty="0" err="1">
                <a:latin typeface="+mn-lt"/>
              </a:rPr>
              <a:t>Талгатович</a:t>
            </a:r>
            <a:endParaRPr lang="ru-RU" sz="1600" dirty="0">
              <a:latin typeface="+mn-lt"/>
            </a:endParaRPr>
          </a:p>
        </p:txBody>
      </p:sp>
      <p:pic>
        <p:nvPicPr>
          <p:cNvPr id="10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885744" y="346504"/>
            <a:ext cx="2952330" cy="3788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429000"/>
            <a:ext cx="3394720" cy="508918"/>
          </a:xfrm>
        </p:spPr>
        <p:txBody>
          <a:bodyPr>
            <a:normAutofit fontScale="90000"/>
          </a:bodyPr>
          <a:lstStyle/>
          <a:p>
            <a:r>
              <a:rPr lang="ru-RU" sz="1800" b="1" dirty="0" err="1" smtClean="0">
                <a:latin typeface="+mn-lt"/>
              </a:rPr>
              <a:t>Закиров</a:t>
            </a:r>
            <a:r>
              <a:rPr lang="ru-RU" sz="1800" b="1" dirty="0" smtClean="0">
                <a:latin typeface="+mn-lt"/>
              </a:rPr>
              <a:t> </a:t>
            </a:r>
            <a:r>
              <a:rPr lang="ru-RU" sz="1800" b="1" dirty="0" err="1">
                <a:latin typeface="+mn-lt"/>
              </a:rPr>
              <a:t>Рустем</a:t>
            </a:r>
            <a:r>
              <a:rPr lang="ru-RU" sz="1800" b="1" dirty="0">
                <a:latin typeface="+mn-lt"/>
              </a:rPr>
              <a:t> </a:t>
            </a:r>
            <a:r>
              <a:rPr lang="ru-RU" sz="1800" b="1" dirty="0" err="1">
                <a:latin typeface="+mn-lt"/>
              </a:rPr>
              <a:t>Раифович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474840" cy="5472608"/>
          </a:xfrm>
        </p:spPr>
        <p:txBody>
          <a:bodyPr>
            <a:normAutofit fontScale="40000" lnSpcReduction="20000"/>
          </a:bodyPr>
          <a:lstStyle/>
          <a:p>
            <a:pPr marL="0" indent="355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родился 11 мая 1967 года в деревне 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Пшалым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Арского района, ТАССР в дружной семье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Раифа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Разии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Закировых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ещё в детстве решил пойти по стопам отца - стать механизатором. С этой целью он поступает в СПТУ №9. Здесь и засияла маленькая звёздочка.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Рустем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Закиров становился участником всех концертных программ учебного заведения. Сцена увлекла настолько, что юноша, отслужив в Германии, вернулся в СПТУ работать художественными руководителем в Доме Культуры.</a:t>
            </a:r>
          </a:p>
          <a:p>
            <a:pPr marL="0" indent="355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Раифович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становится дипломантом конкурсов «Татарская песня-88», «Татарская песня-89». Вторая победа окрылила молодого человека и способствовала поступлению на музыкальный факультет Казанского государственного педагогического института.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Закиров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известен не только как исполнитель. Он ежегодно проводит в Арском районе конкурс «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Пошалым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чаналары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355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Рустем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Раифович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- автор, организатор, продюсер проекта. Конкурс помогает найти и зажечь новые имена. На конкурс съезжаются талантливые исполнители, горящие желанием поднять культуру татарской песни на высочайший уровень.</a:t>
            </a:r>
          </a:p>
          <a:p>
            <a:pPr marL="0" indent="355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композиции «Иске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карурман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Агыла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болыт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агыла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» удостоен специального приза - Гран-при Президента РТ.</a:t>
            </a:r>
          </a:p>
          <a:p>
            <a:pPr marL="0" indent="3556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Рустам </a:t>
            </a: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Раифович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Закиров является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заслуженным, а также народным 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артистом Республики Татарстан.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1" name="Picture 1" descr="Рустем Закир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3744416" cy="265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859986" y="141490"/>
            <a:ext cx="274350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21088"/>
            <a:ext cx="3779912" cy="432048"/>
          </a:xfrm>
        </p:spPr>
        <p:txBody>
          <a:bodyPr>
            <a:normAutofit fontScale="90000"/>
          </a:bodyPr>
          <a:lstStyle/>
          <a:p>
            <a:r>
              <a:rPr lang="ru-RU" sz="1800" b="1" dirty="0" err="1">
                <a:latin typeface="+mn-lt"/>
              </a:rPr>
              <a:t>Шайхутдинов</a:t>
            </a:r>
            <a:r>
              <a:rPr lang="ru-RU" sz="1800" b="1" dirty="0">
                <a:latin typeface="+mn-lt"/>
              </a:rPr>
              <a:t> </a:t>
            </a:r>
            <a:r>
              <a:rPr lang="ru-RU" sz="1800" b="1" dirty="0" err="1">
                <a:latin typeface="+mn-lt"/>
              </a:rPr>
              <a:t>Ильсур</a:t>
            </a:r>
            <a:r>
              <a:rPr lang="ru-RU" sz="1800" b="1" dirty="0">
                <a:latin typeface="+mn-lt"/>
              </a:rPr>
              <a:t> </a:t>
            </a:r>
            <a:r>
              <a:rPr lang="ru-RU" sz="1800" b="1" dirty="0" smtClean="0">
                <a:latin typeface="+mn-lt"/>
              </a:rPr>
              <a:t/>
            </a:r>
            <a:br>
              <a:rPr lang="ru-RU" sz="1800" b="1" dirty="0" smtClean="0">
                <a:latin typeface="+mn-lt"/>
              </a:rPr>
            </a:br>
            <a:r>
              <a:rPr lang="ru-RU" sz="1800" b="1" dirty="0" err="1" smtClean="0">
                <a:latin typeface="+mn-lt"/>
              </a:rPr>
              <a:t>Гарафиевич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675178"/>
            <a:ext cx="5544616" cy="3312368"/>
          </a:xfrm>
        </p:spPr>
        <p:txBody>
          <a:bodyPr>
            <a:noAutofit/>
          </a:bodyPr>
          <a:lstStyle/>
          <a:p>
            <a:pPr marL="0" indent="3556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Родился 2 января 1936 г. в д.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Арняш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Арского района Татарской АССР в многодетной семье учителя. Закончил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Арское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педучилище. </a:t>
            </a:r>
          </a:p>
          <a:p>
            <a:pPr marL="0" indent="3556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 направлению комсомола поступил в училище механизации. Работал в Арской МТС. В 1957-1960 гг. служил в армии. С декабря 1960 г. стал работать в СМУ-3 треста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Татнефтепроводстрой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бульдозеристом. </a:t>
            </a:r>
          </a:p>
          <a:p>
            <a:pPr marL="0" indent="3556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Затем был направлен в Челябинск овладевать специальностью машиниста крана-трубоукладчика и после учебы (1962 г.) стал бригадиром. Через 2 года его назначили начальником колонны, еще через 2 - начальником участка, затем начальником управления строительства трубопроводов, заместителем генерального директора. </a:t>
            </a:r>
          </a:p>
          <a:p>
            <a:pPr marL="0" indent="35560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годы работы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Ильсур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Гарафиевич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исходил сотни километров таежных дебрей, сибирских болот. Трубопроводы тянули в Краснодарский край, Калмыкию, на Украину... </a:t>
            </a:r>
          </a:p>
          <a:p>
            <a:pPr marL="0" indent="355600" algn="just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Первая трудовая награда - орден Ленина - украсила грудь И.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1966 г. Его бригада проложила первую приполярную трассу нефтепровода через болота. Коллектив впервые на практике применил метод сварки труб большого диаметра в плети по триста метров. Опыт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шайхутдиновцев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сооружавших трубопровод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Шаим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Тюмень, взяли на вооружение все строители нефтегазовых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магистралей</a:t>
            </a:r>
            <a:endParaRPr lang="ru-RU" sz="1200" dirty="0"/>
          </a:p>
        </p:txBody>
      </p:sp>
      <p:pic>
        <p:nvPicPr>
          <p:cNvPr id="4097" name="Picture 1" descr="Шайхутдинов Ильсур Гарафиевич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688" y="418356"/>
            <a:ext cx="248443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53506" y="4437112"/>
            <a:ext cx="8494958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3556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Памятно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строительство газопровода с севера Тюменской области на Урал и в Центр в 1973-1974 гг. Свой участок трассы бригада И.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проложила на 5 месяцев раньше срока.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Главный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инициатор соревнования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Ильсур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Гарафиевич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удостоен звания Героя Социалистического Труда в 1975 г. </a:t>
            </a:r>
          </a:p>
          <a:p>
            <a:pPr lvl="0"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треста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Татнефтепроводстрой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», руководимое И.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поставило рекорд при прокладке 820 км трубопровода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ужгородском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направлении. Впервые им внедрен в жизнь комплексно-технологический поток, дающий большую экономию средств и времени. </a:t>
            </a:r>
          </a:p>
          <a:p>
            <a:pPr lvl="0" indent="3556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1983 г.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Ильсур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Гарафиевич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награжден орденом Октябрьской Революции. </a:t>
            </a:r>
          </a:p>
          <a:p>
            <a:pPr lvl="0" indent="3556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Рядом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трудились и пятеро его родных братьев, а также сын. Общий трудовой стаж династии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Шайхутдиновых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Татнефтепроводстрое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 - более 170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лет.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376" y="476672"/>
            <a:ext cx="2369063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69160"/>
            <a:ext cx="3635896" cy="490066"/>
          </a:xfrm>
        </p:spPr>
        <p:txBody>
          <a:bodyPr>
            <a:normAutofit fontScale="90000"/>
          </a:bodyPr>
          <a:lstStyle/>
          <a:p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Сагидуллин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Шарифулла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Сагдуллович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7864" y="836712"/>
            <a:ext cx="5338936" cy="5688632"/>
          </a:xfrm>
        </p:spPr>
        <p:txBody>
          <a:bodyPr>
            <a:normAutofit fontScale="47500" lnSpcReduction="20000"/>
          </a:bodyPr>
          <a:lstStyle/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Шарифулла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Сагдуллович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родился 29 июля 1932 года в деревне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Угез-Елга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(по другим данным —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Шушмабаш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) Арского района Татарской АССР.  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Труженик тыла. Трудиться начал уже в годы Великой Отечественной войны, став кормильцем в семье после гибели отца под Смоленском. Работал в поле колхоза «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Шушмабаш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», вспахивая и бороня землю на лошади.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училище учился с 17 марта  1956 года по 28 февраля 1957 по специальности тракторист- машинист широкого профиля.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После службы в рядах Советской Армии вернулся на родину и уже продолжил работу на тракторе. Был первоцелинником — поднимал залежные земли в Кокчетавской области Казахской ССР. В Татарскую АССР вернулся уже опытным механизатором, с 1956 года работал на полях родного совхоза «Северный». С 1967 года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Шарифулла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Сагдуллович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трудился в совхозе «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Ватан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 Арского района. Занимался общественной деятельностью — был депутатом Верховного Совета Татарской АССР в 1980—1985 годах.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Указом Президиума Верховного Совета СССР в марте 1976 года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Шарифулле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Сагдулловичу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было присвоено звание Героя Социалистического Труда с вручением ордена Ленина и золотой медали «Серп и Молот» (за проявленную трудовую доблесть в выполнении заданий IX пятилетки (1971—1975 годы) по увеличению производства и продажи государству продуктов земледелия).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Даже выйдя на заслуженный отдых,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Шарифулла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Сагдуллович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продолжал работу на тракторе.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Награжден вторым орденом Ленина (1971г.) и медалями, среди которых «За доблестный труд в Великой Отечественной войне 1941—1945гг.»                                </a:t>
            </a:r>
          </a:p>
          <a:p>
            <a:pPr marL="0" indent="1778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Умер в 2001 году.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Сагидуллин Шарифулла Сагдуллович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92696"/>
            <a:ext cx="2664296" cy="3880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92696"/>
            <a:ext cx="2621091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4280" y="4302974"/>
            <a:ext cx="3635896" cy="490066"/>
          </a:xfrm>
        </p:spPr>
        <p:txBody>
          <a:bodyPr>
            <a:normAutofit fontScale="90000"/>
          </a:bodyPr>
          <a:lstStyle/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Кавиев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Рим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Нафикович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232248" cy="339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63888" y="1017682"/>
            <a:ext cx="48965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332656"/>
            <a:ext cx="5616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355600" algn="just"/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Кавиев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Рим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Нафикович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родился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 марта 1964г. в Сабинском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районе в 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Алан-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Елга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третьим ребенком в семье. Учился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Шикшинской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восьмилетней школе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1971г. по 1979г. Был ударником учебы.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Любимые предметы: история, география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Играл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хоккей, футбол за школьную команду. Участвовал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пришкольных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соревнованиях по нац. борьбе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корэш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День пионерии 19 мая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становился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батыром.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Учеба в Арском ССПТУ №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9 -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1979 по 1982 год. Во время учебы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училище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настоящему увлекся национальной борьбой и в свободное время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учебы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упорно занимался. С первым тренером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Алеевым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Ренат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Загитовичем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достиг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тех вершин, который можно достичь в юношеском спорте - стал чемпионом РТ и РФ.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1982-84гг. - служба в рядах ВС СССР в ГДР. Во время службы возможности заниматься борьбой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было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Поддерживал форму физическими упражнениями.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1985-1990гг.- работа на КамАЗе на кузнечном заводе слесарем. Работу совмещал с тренировками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спортзале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В течение этого периода выступал за сборную команду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Н.Челнов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весовой категории до 65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70кг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Неоднократно становился чемпионом города.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1986г. (Казань) - второе место на приз поэта-героя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М.Джалиля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1987г. 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Альметьевск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- второе место на открытом первенстве ТАССР;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1987г. (Казань)- второе место на Чемпионате ТАССР;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1995г. (Баулы)- первое место среди сельских спортсменов;</a:t>
            </a:r>
          </a:p>
          <a:p>
            <a:pPr indent="35560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2002г. (Казань), 2004г.(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Альметьевск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)- третье место среди педагогических работников.</a:t>
            </a:r>
          </a:p>
          <a:p>
            <a:pPr indent="355600"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4725144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Многократно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становился батыром Сабантуя в родной деревне, также участвовал на Сабантуе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Б.Сабах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занимал призовые места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В 1990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году женился. Жена -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Гульнира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Ильясовна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родилась д. Алан-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Елга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Воспитали, вырастили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троих детей.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1995 года работал в пожарной части №70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г.Елабуге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должности помощника начальника караула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В 1998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году заочно окончил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КамГИФК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Н.Челны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по специальности тренер по борьбе,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учитель физкультуры.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2001г. в Елабуге образовалась ДЮСШ №2, начал работать детским тренером по борьбе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корэш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 борьбе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поясах,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тренирует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настоящее время. За этот период воспитанники не раз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становились победителями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призерами мировых, Российских и республиканских соревнований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88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2019-ILNAZ-519\old-paper-642132_960_720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317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24" y="385184"/>
            <a:ext cx="227368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07504" y="3754671"/>
            <a:ext cx="3600400" cy="376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Назипов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Мухаметхамат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Габдулфартович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241167"/>
            <a:ext cx="5688632" cy="418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Назипов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Мухаметхамат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Габдулфартович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родился 10 сентября 1961 в д. Н-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Ирюк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 Кировская области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Малмыжского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района, 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до 8 класса  учился , а   с 1977-1980  обучался в ССПТУ № 9.</a:t>
            </a:r>
          </a:p>
          <a:p>
            <a:pPr indent="266700">
              <a:lnSpc>
                <a:spcPct val="115000"/>
              </a:lnSpc>
            </a:pP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Советский и российский легкоатлет, специалист по бегу на длинные дистанции и марафону. Выступал на профессиональном уровне в 1988—2006 годах, победитель и призёр ряда крупных международных стартов на шоссе, участник чемпионата мира в Штутгарте. Мастер спорта России международного класса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. Дебютировал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в марафоне в сезоне 1988 года, когда на соревнованиях в Ужгороде с результатом 2:14:06 стал седьмым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. В 1989 году в беге на 10 000 метров был шестым на Мемориале братьев Знаменских в Волгограде и девятым на чемпионате СССР в Горьком. Будучи студентом, представлял Советский Союз на Всемирной Универсиаде в </a:t>
            </a:r>
            <a:r>
              <a:rPr lang="ru-RU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Дуйсбурге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— в программе марафона показал время 2:19:40, закрыв десятку сильнейших. В 1990 году стал вторым на </a:t>
            </a:r>
            <a:r>
              <a:rPr lang="ru-RU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Кливлендском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марафоне (2:15:40) и третьим на </a:t>
            </a:r>
            <a:r>
              <a:rPr lang="ru-RU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Мельбурнском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марафоне (2:23:15). В 1991 году финишировал вторым на </a:t>
            </a:r>
            <a:r>
              <a:rPr lang="ru-RU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Марракешском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марафоне (2:14:04), шестым на </a:t>
            </a:r>
            <a:r>
              <a:rPr lang="ru-RU" sz="1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Кливлендском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 марафоне (2:18:11), 11-м на Венецианском марафоне (2:23:31).</a:t>
            </a:r>
          </a:p>
          <a:p>
            <a:pPr indent="266700">
              <a:lnSpc>
                <a:spcPct val="115000"/>
              </a:lnSpc>
            </a:pP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В 1992 году одержал победу на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Марракешском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марафоне (2:12:40), стал третьим на Римском полумарафоне (1:03:28), пятым на Туринском марафоне (2:14:58), третьим на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Кливлендском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марафоне (2:20:00), 12-м на Реймсском марафоне (2:19:56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В 1993 году занял 29-е место на марафоне в О-де-Сен (2:21:02), второе место на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Кливлендском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марафоне (2:12:15). Имея достаточно высокие результаты, вошёл в состав российской сборной и выступил на чемпионате мира в Штутгарте — в марафоне показал время 2:24:07, расположившись в итоговом протоколе соревнований на 20-й строке. В 1994 году вновь выиграл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Марракешский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марафон (2:12:05), занял 22-е место на Марафоне озера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Бива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(2:18:40), сошёл с дистанции марафона на чемпионате Европы в Хельсинки, был третьим на Пекинском марафоне (2:11:35)</a:t>
            </a:r>
          </a:p>
          <a:p>
            <a:pPr indent="266700">
              <a:lnSpc>
                <a:spcPct val="115000"/>
              </a:lnSpc>
            </a:pPr>
            <a:endParaRPr lang="ru-RU" sz="1100" dirty="0">
              <a:ea typeface="Calibri"/>
              <a:cs typeface="Times New Roman"/>
            </a:endParaRPr>
          </a:p>
        </p:txBody>
      </p:sp>
      <p:pic>
        <p:nvPicPr>
          <p:cNvPr id="14" name="Picture 12" descr="Z:\2019-ILNAZ-519\рамка-для-презентации-png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774" y="241168"/>
            <a:ext cx="2448272" cy="3600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7875" y="4131505"/>
            <a:ext cx="8496944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1995 году показал 11-й результат на Парижском марафоне (2:12:08), 12-й результат на марафоне в Кане (2:20:32), 18-й результат на чемпионате мира по полумарафону 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Бельфоре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(1:03:02), 14-й результат на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Чхунчхонском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марафоне (2:23:52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1996 году выиграл полумарафон в Ливерпуле (1:04:46), финишировал шестым на Пекинском марафоне (2:12:28).</a:t>
            </a:r>
          </a:p>
          <a:p>
            <a:pPr indent="266700">
              <a:lnSpc>
                <a:spcPct val="115000"/>
              </a:lnSpc>
            </a:pP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В 1997 году стал седьмым на Парижском марафоне (2:13:05), третьим на марафоне в Монако (2:14:10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1998 году был пятым на Парижском марафоне (2:11:01), 13-м в марафоне на чемпионате Европы в Будапеште (2:15:12), пятым на Пекинском марафоне (2:15:39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На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Парижском марафоне 1999 года с результатом 2:11:58 занял 11-е место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2000 году с личным рекордом 2:10:35 стал девятым на Лондонском марафоне, получил серебро на полумарафоне в Ливерпуле (1:06:04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2001 году превзошёл всех соперников на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Остинском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марафоне (2:11:14), стал третьим на марафоне 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Нашвилле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(2:13:49) и на марафоне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Twin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Cities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Сент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-Поле (2:14:31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2002 году занял 29-е место на Бостонском марафоне (2:22:56), восьмое место на Сибирском международном марафоне (2:22:02), девятое место на полумарафоне в Ливерпуле (1:10:46), 14-е место на марафоне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Twin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Cities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Сент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-Поле (2:22:03) и на Стамбульском марафоне (2:29:38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2003 году финишировал вторым на марафоне 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Нашвилле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(2:13:15) и восьмым на марафоне в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Дулуте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 (2:17:21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2004 году стал седьмым на Сибирском международном марафоне (2:22:32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2005 году показал 11-й результат на Стамбульском марафоне (2:20:28), 22-й результат на марафоне в Ла-Рошель (2:28:09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). В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2006 году занял пятое место на Сибирском международном марафоне (2:19:33) и на этом завершил спортивную 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карьеру. За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выдающиеся спортивные достижения удостоен почётного звания «Мастер спорта России международного класса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». Впоследствии 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занимал должность директора спортивной школы олимпийского резерва «Яр </a:t>
            </a:r>
            <a:r>
              <a:rPr lang="ru-RU" sz="1000" dirty="0" err="1">
                <a:latin typeface="Times New Roman" pitchFamily="18" charset="0"/>
                <a:ea typeface="Calibri"/>
                <a:cs typeface="Times New Roman" pitchFamily="18" charset="0"/>
              </a:rPr>
              <a:t>Чаллы</a:t>
            </a:r>
            <a:r>
              <a:rPr lang="ru-RU" sz="1000" dirty="0">
                <a:latin typeface="Times New Roman" pitchFamily="18" charset="0"/>
                <a:ea typeface="Calibri"/>
                <a:cs typeface="Times New Roman" pitchFamily="18" charset="0"/>
              </a:rPr>
              <a:t>» в Набережных Челнах</a:t>
            </a:r>
            <a:r>
              <a:rPr lang="ru-RU" sz="10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1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1000" dirty="0">
                <a:ea typeface="Calibri"/>
                <a:cs typeface="Times New Roman"/>
              </a:rPr>
              <a:t> 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915656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3340</Words>
  <Application>Microsoft Office PowerPoint</Application>
  <PresentationFormat>Экран (4:3)</PresentationFormat>
  <Paragraphs>116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Гатиятов Ренат Мансурович</vt:lpstr>
      <vt:lpstr>Салахов Шайдулла Имамович </vt:lpstr>
      <vt:lpstr>Шафигуллин Фаргат Талгатович</vt:lpstr>
      <vt:lpstr>Закиров Рустем Раифович </vt:lpstr>
      <vt:lpstr>Шайхутдинов Ильсур  Гарафиевич </vt:lpstr>
      <vt:lpstr>Сагидуллин  Шарифулла Сагдуллович </vt:lpstr>
      <vt:lpstr>Кавиев Рим Нафикович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ILNAZ</dc:creator>
  <cp:lastModifiedBy>химия</cp:lastModifiedBy>
  <cp:revision>38</cp:revision>
  <dcterms:created xsi:type="dcterms:W3CDTF">2019-06-06T22:24:10Z</dcterms:created>
  <dcterms:modified xsi:type="dcterms:W3CDTF">2024-05-13T07:49:23Z</dcterms:modified>
</cp:coreProperties>
</file>